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56" r:id="rId2"/>
    <p:sldId id="271" r:id="rId3"/>
    <p:sldId id="258" r:id="rId4"/>
    <p:sldId id="273" r:id="rId5"/>
    <p:sldId id="276" r:id="rId6"/>
    <p:sldId id="261" r:id="rId7"/>
    <p:sldId id="262" r:id="rId8"/>
    <p:sldId id="260" r:id="rId9"/>
    <p:sldId id="280" r:id="rId10"/>
    <p:sldId id="265" r:id="rId11"/>
    <p:sldId id="267" r:id="rId12"/>
    <p:sldId id="272" r:id="rId13"/>
    <p:sldId id="263" r:id="rId14"/>
    <p:sldId id="268" r:id="rId15"/>
    <p:sldId id="266" r:id="rId16"/>
    <p:sldId id="283" r:id="rId17"/>
    <p:sldId id="28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0" autoAdjust="0"/>
  </p:normalViewPr>
  <p:slideViewPr>
    <p:cSldViewPr>
      <p:cViewPr>
        <p:scale>
          <a:sx n="121" d="100"/>
          <a:sy n="121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7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FOR YOUR TIME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Position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Description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Position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Description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FOR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Position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Description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Position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Description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36306"/>
            <a:ext cx="2895600" cy="273844"/>
          </a:xfrm>
        </p:spPr>
        <p:txBody>
          <a:bodyPr/>
          <a:lstStyle/>
          <a:p>
            <a:pPr algn="ctr"/>
            <a:r>
              <a:rPr lang="en-US" dirty="0" err="1" smtClean="0"/>
              <a:t>www.tu.org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3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ort_wave_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2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9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2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3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8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www.tu.org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35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13</Words>
  <Application>Microsoft Office PowerPoint</Application>
  <PresentationFormat>On-screen Show (16:9)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Theme2_TU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Jeffrey Yates</cp:lastModifiedBy>
  <cp:revision>45</cp:revision>
  <dcterms:created xsi:type="dcterms:W3CDTF">2015-06-09T01:19:19Z</dcterms:created>
  <dcterms:modified xsi:type="dcterms:W3CDTF">2015-08-13T18:52:22Z</dcterms:modified>
</cp:coreProperties>
</file>