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theme/theme2.xml" ContentType="application/vnd.openxmlformats-officedocument.theme+xml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3CE"/>
          </a:solidFill>
        </a:fill>
      </a:tcStyle>
    </a:wholeTbl>
    <a:band2H>
      <a:tcTxStyle b="def" i="def"/>
      <a:tcStyle>
        <a:tcBdr/>
        <a:fill>
          <a:solidFill>
            <a:srgbClr val="E8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6FF"/>
          </a:solidFill>
        </a:fill>
      </a:tcStyle>
    </a:wholeTbl>
    <a:band2H>
      <a:tcTxStyle b="def" i="def"/>
      <a:tcStyle>
        <a:tcBdr/>
        <a:fill>
          <a:solidFill>
            <a:srgbClr val="E9F3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6" name="Shape 4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3.png"/><Relationship Id="rId4" Type="http://schemas.openxmlformats.org/officeDocument/2006/relationships/image" Target="../media/image5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9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0" y="0"/>
            <a:ext cx="913588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/>
          <p:nvPr>
            <p:ph type="title"/>
          </p:nvPr>
        </p:nvSpPr>
        <p:spPr>
          <a:xfrm>
            <a:off x="685798" y="361950"/>
            <a:ext cx="7772401" cy="821531"/>
          </a:xfrm>
          <a:prstGeom prst="rect">
            <a:avLst/>
          </a:prstGeom>
        </p:spPr>
        <p:txBody>
          <a:bodyPr/>
          <a:lstStyle>
            <a:lvl1pPr algn="ctr">
              <a:defRPr sz="3000"/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quarter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  <a:lvl2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2pPr>
            <a:lvl3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3pPr>
            <a:lvl4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4pPr>
            <a:lvl5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5674" y="1957677"/>
            <a:ext cx="2190278" cy="259527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9"/>
          <p:cNvSpPr/>
          <p:nvPr/>
        </p:nvSpPr>
        <p:spPr>
          <a:xfrm>
            <a:off x="3581398" y="5086350"/>
            <a:ext cx="2094554" cy="571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pic>
        <p:nvPicPr>
          <p:cNvPr id="2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0" y="0"/>
            <a:ext cx="913588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5674" y="1957677"/>
            <a:ext cx="2190278" cy="25952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3"/>
          <p:cNvSpPr/>
          <p:nvPr/>
        </p:nvSpPr>
        <p:spPr>
          <a:xfrm>
            <a:off x="3581398" y="5086350"/>
            <a:ext cx="2094554" cy="571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8" name="Body Level One…"/>
          <p:cNvSpPr txBox="1"/>
          <p:nvPr>
            <p:ph type="body" sz="quarter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620483" indent="-163283">
              <a:spcBef>
                <a:spcPts val="300"/>
              </a:spcBef>
              <a:defRPr sz="1600"/>
            </a:lvl2pPr>
            <a:lvl3pPr marL="1066800" indent="-152400">
              <a:spcBef>
                <a:spcPts val="300"/>
              </a:spcBef>
              <a:defRPr sz="1600"/>
            </a:lvl3pPr>
            <a:lvl4pPr marL="1554480" indent="-182880">
              <a:spcBef>
                <a:spcPts val="300"/>
              </a:spcBef>
              <a:defRPr sz="1600"/>
            </a:lvl4pPr>
            <a:lvl5pPr marL="2011677" indent="-182877"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" name="Picture Placeholder 3"/>
          <p:cNvSpPr/>
          <p:nvPr>
            <p:ph type="pic" idx="2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157" y="352802"/>
            <a:ext cx="1615443" cy="1914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"/>
            <a:ext cx="9144000" cy="5162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Body Level One…"/>
          <p:cNvSpPr txBox="1"/>
          <p:nvPr>
            <p:ph type="body" sz="quarter" idx="1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500">
                <a:solidFill>
                  <a:srgbClr val="FFFFFF"/>
                </a:solidFill>
              </a:defRPr>
            </a:lvl1pPr>
            <a:lvl2pPr marL="712333" indent="-255133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2pPr>
            <a:lvl3pPr marL="1152525" indent="-238125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3pPr>
            <a:lvl4pPr marL="1657350" indent="-285750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4pPr>
            <a:lvl5pPr marL="2114550" indent="-285750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Section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4" name="Text Placeholder 10"/>
          <p:cNvSpPr/>
          <p:nvPr>
            <p:ph type="body" sz="quarter" idx="2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Text</a:t>
            </a:r>
          </a:p>
        </p:txBody>
      </p:sp>
      <p:pic>
        <p:nvPicPr>
          <p:cNvPr id="175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157" y="352802"/>
            <a:ext cx="1615443" cy="191415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09550"/>
            <a:ext cx="1208316" cy="1431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09550"/>
            <a:ext cx="1208316" cy="1431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Body Level One…"/>
          <p:cNvSpPr txBox="1"/>
          <p:nvPr>
            <p:ph type="body" sz="quarter" idx="1" hasCustomPrompt="1"/>
          </p:nvPr>
        </p:nvSpPr>
        <p:spPr>
          <a:xfrm>
            <a:off x="1524000" y="285750"/>
            <a:ext cx="3578432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  <a:lvl2pPr marL="600075" indent="-142875">
              <a:spcBef>
                <a:spcPts val="300"/>
              </a:spcBef>
              <a:defRPr sz="1400">
                <a:solidFill>
                  <a:srgbClr val="FFFFFF"/>
                </a:solidFill>
              </a:defRPr>
            </a:lvl2pPr>
            <a:lvl3pPr marL="1047750" indent="-133350">
              <a:spcBef>
                <a:spcPts val="300"/>
              </a:spcBef>
              <a:defRPr sz="1400">
                <a:solidFill>
                  <a:srgbClr val="FFFFFF"/>
                </a:solidFill>
              </a:defRPr>
            </a:lvl3pPr>
            <a:lvl4pPr marL="1531619" indent="-160019">
              <a:spcBef>
                <a:spcPts val="300"/>
              </a:spcBef>
              <a:defRPr sz="1400">
                <a:solidFill>
                  <a:srgbClr val="FFFFFF"/>
                </a:solidFill>
              </a:defRPr>
            </a:lvl4pPr>
            <a:lvl5pPr marL="1988820" indent="-160020">
              <a:spcBef>
                <a:spcPts val="300"/>
              </a:spcBef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Click to Insert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Body Level One…"/>
          <p:cNvSpPr txBox="1"/>
          <p:nvPr>
            <p:ph type="body" sz="quarter" idx="1" hasCustomPrompt="1"/>
          </p:nvPr>
        </p:nvSpPr>
        <p:spPr>
          <a:xfrm>
            <a:off x="1447800" y="1885949"/>
            <a:ext cx="5867400" cy="6858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None/>
              <a:defRPr sz="3000">
                <a:solidFill>
                  <a:srgbClr val="FFFFFF"/>
                </a:solidFill>
              </a:defRPr>
            </a:lvl1pPr>
            <a:lvl2pPr marL="763358" indent="-306158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marL="1200150" indent="-28575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marL="17145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marL="21717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pPr/>
            <a:r>
              <a:t>Section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8" name="Text Placeholder 10"/>
          <p:cNvSpPr/>
          <p:nvPr>
            <p:ph type="body" sz="half" idx="2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Click to Insert Text</a:t>
            </a:r>
          </a:p>
        </p:txBody>
      </p:sp>
      <p:pic>
        <p:nvPicPr>
          <p:cNvPr id="19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1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Body Level One…"/>
          <p:cNvSpPr txBox="1"/>
          <p:nvPr>
            <p:ph type="body" sz="quarter" idx="1" hasCustomPrompt="1"/>
          </p:nvPr>
        </p:nvSpPr>
        <p:spPr>
          <a:xfrm>
            <a:off x="1447800" y="1885949"/>
            <a:ext cx="5867400" cy="6858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None/>
              <a:defRPr sz="3000">
                <a:solidFill>
                  <a:srgbClr val="FFFFFF"/>
                </a:solidFill>
              </a:defRPr>
            </a:lvl1pPr>
            <a:lvl2pPr marL="763358" indent="-306158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marL="1200150" indent="-28575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marL="17145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marL="21717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pPr/>
            <a:r>
              <a:t>Section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9" name="Text Placeholder 10"/>
          <p:cNvSpPr/>
          <p:nvPr>
            <p:ph type="body" sz="half" idx="2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Click to Insert Text</a:t>
            </a:r>
          </a:p>
        </p:txBody>
      </p:sp>
      <p:pic>
        <p:nvPicPr>
          <p:cNvPr id="2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1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4402" y="0"/>
            <a:ext cx="5889598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7068" y="0"/>
            <a:ext cx="4860296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Body Level One…"/>
          <p:cNvSpPr txBox="1"/>
          <p:nvPr>
            <p:ph type="body" sz="quarter" idx="1" hasCustomPrompt="1"/>
          </p:nvPr>
        </p:nvSpPr>
        <p:spPr>
          <a:xfrm>
            <a:off x="457200" y="18859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  <a:lvl2pPr marL="559252" indent="-102052">
              <a:spcBef>
                <a:spcPts val="200"/>
              </a:spcBef>
              <a:defRPr sz="1000">
                <a:solidFill>
                  <a:srgbClr val="FFFFFF"/>
                </a:solidFill>
              </a:defRPr>
            </a:lvl2pPr>
            <a:lvl3pPr marL="1009650" indent="-95250">
              <a:spcBef>
                <a:spcPts val="200"/>
              </a:spcBef>
              <a:defRPr sz="1000">
                <a:solidFill>
                  <a:srgbClr val="FFFFFF"/>
                </a:solidFill>
              </a:defRPr>
            </a:lvl3pPr>
            <a:lvl4pPr marL="1485900" indent="-114300">
              <a:spcBef>
                <a:spcPts val="200"/>
              </a:spcBef>
              <a:defRPr sz="1000">
                <a:solidFill>
                  <a:srgbClr val="FFFFFF"/>
                </a:solidFill>
              </a:defRPr>
            </a:lvl4pPr>
            <a:lvl5pPr marL="1943100" indent="-114300">
              <a:spcBef>
                <a:spcPts val="200"/>
              </a:spcBef>
              <a:defRPr sz="1000">
                <a:solidFill>
                  <a:srgbClr val="FFFFFF"/>
                </a:solidFill>
              </a:defRPr>
            </a:lvl5pPr>
          </a:lstStyle>
          <a:p>
            <a:pPr/>
            <a:r>
              <a:t>Click to  add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221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18859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21907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4799" y="2495550"/>
            <a:ext cx="274322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2400" y="28003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13" descr="Picture 1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86000" y="1885950"/>
            <a:ext cx="274325" cy="27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14" descr="Picture 1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86000" y="2190750"/>
            <a:ext cx="274325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15" descr="Picture 1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86000" y="2526027"/>
            <a:ext cx="274322" cy="27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16" descr="Picture 1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86000" y="2830827"/>
            <a:ext cx="274321" cy="274327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 Placeholder 12"/>
          <p:cNvSpPr/>
          <p:nvPr>
            <p:ph type="body" sz="quarter" idx="21" hasCustomPrompt="1"/>
          </p:nvPr>
        </p:nvSpPr>
        <p:spPr>
          <a:xfrm>
            <a:off x="457200" y="2190750"/>
            <a:ext cx="1722118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230" name="Text Placeholder 12"/>
          <p:cNvSpPr/>
          <p:nvPr>
            <p:ph type="body" sz="quarter" idx="22" hasCustomPrompt="1"/>
          </p:nvPr>
        </p:nvSpPr>
        <p:spPr>
          <a:xfrm>
            <a:off x="457200" y="2495550"/>
            <a:ext cx="1722118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231" name="Text Placeholder 12"/>
          <p:cNvSpPr/>
          <p:nvPr>
            <p:ph type="body" sz="quarter" idx="23" hasCustomPrompt="1"/>
          </p:nvPr>
        </p:nvSpPr>
        <p:spPr>
          <a:xfrm>
            <a:off x="457200" y="2800350"/>
            <a:ext cx="1722118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232" name="Text Placeholder 12"/>
          <p:cNvSpPr/>
          <p:nvPr>
            <p:ph type="body" sz="quarter" idx="24" hasCustomPrompt="1"/>
          </p:nvPr>
        </p:nvSpPr>
        <p:spPr>
          <a:xfrm>
            <a:off x="2621281" y="18859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233" name="Text Placeholder 12"/>
          <p:cNvSpPr/>
          <p:nvPr>
            <p:ph type="body" sz="quarter" idx="25" hasCustomPrompt="1"/>
          </p:nvPr>
        </p:nvSpPr>
        <p:spPr>
          <a:xfrm>
            <a:off x="2621281" y="21907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234" name="Text Placeholder 12"/>
          <p:cNvSpPr/>
          <p:nvPr>
            <p:ph type="body" sz="quarter" idx="26" hasCustomPrompt="1"/>
          </p:nvPr>
        </p:nvSpPr>
        <p:spPr>
          <a:xfrm>
            <a:off x="2621281" y="24955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235" name="Text Placeholder 12"/>
          <p:cNvSpPr/>
          <p:nvPr>
            <p:ph type="body" sz="quarter" idx="27" hasCustomPrompt="1"/>
          </p:nvPr>
        </p:nvSpPr>
        <p:spPr>
          <a:xfrm>
            <a:off x="2621281" y="28003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pic>
        <p:nvPicPr>
          <p:cNvPr id="236" name="Picture 24" descr="Picture 2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09106" y="3333374"/>
            <a:ext cx="1286494" cy="152438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ext Placeholder 10"/>
          <p:cNvSpPr/>
          <p:nvPr>
            <p:ph type="body" sz="quarter" idx="28" hasCustomPrompt="1"/>
          </p:nvPr>
        </p:nvSpPr>
        <p:spPr>
          <a:xfrm>
            <a:off x="76197" y="438150"/>
            <a:ext cx="4264806" cy="609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238" name="Text Placeholder 10"/>
          <p:cNvSpPr/>
          <p:nvPr>
            <p:ph type="body" sz="quarter" idx="29" hasCustomPrompt="1"/>
          </p:nvPr>
        </p:nvSpPr>
        <p:spPr>
          <a:xfrm>
            <a:off x="76197" y="971550"/>
            <a:ext cx="4264806" cy="5334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FOR YOUR TIME</a:t>
            </a:r>
          </a:p>
        </p:txBody>
      </p:sp>
      <p:pic>
        <p:nvPicPr>
          <p:cNvPr id="239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4402" y="0"/>
            <a:ext cx="5889598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1" descr="Picture 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444150" y="0"/>
            <a:ext cx="769985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28" descr="Picture 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7068" y="0"/>
            <a:ext cx="4860296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29" descr="Picture 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18859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30" descr="Pictur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21907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31" descr="Picture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4799" y="2495550"/>
            <a:ext cx="274322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32" descr="Picture 3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2400" y="28003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33" descr="Picture 3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86000" y="1885950"/>
            <a:ext cx="274325" cy="27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34" descr="Picture 3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86000" y="2190750"/>
            <a:ext cx="274325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35" descr="Picture 35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86000" y="2526027"/>
            <a:ext cx="274322" cy="27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icture 36" descr="Picture 3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86000" y="2830827"/>
            <a:ext cx="274321" cy="27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7" descr="Picture 37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09106" y="3333374"/>
            <a:ext cx="1286494" cy="152438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651716"/>
            <a:ext cx="9144000" cy="43463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26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64" name="Rectangle 9"/>
          <p:cNvSpPr/>
          <p:nvPr/>
        </p:nvSpPr>
        <p:spPr>
          <a:xfrm>
            <a:off x="2545077" y="1809750"/>
            <a:ext cx="45725" cy="1905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65" name="Picture Placeholder 11"/>
          <p:cNvSpPr/>
          <p:nvPr>
            <p:ph type="pic" sz="quarter" idx="21"/>
          </p:nvPr>
        </p:nvSpPr>
        <p:spPr>
          <a:xfrm>
            <a:off x="381000" y="1809750"/>
            <a:ext cx="2163766" cy="190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66" name="Body Level One…"/>
          <p:cNvSpPr txBox="1"/>
          <p:nvPr>
            <p:ph type="body" sz="quarter" idx="1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b="1" sz="1400">
                <a:solidFill>
                  <a:srgbClr val="FFFFFF"/>
                </a:solidFill>
              </a:defRPr>
            </a:lvl1pPr>
            <a:lvl2pPr marL="790575" indent="-333375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2pPr>
            <a:lvl3pPr marL="11811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3pPr>
            <a:lvl4pPr marL="16383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4pPr>
            <a:lvl5pPr marL="20955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5pPr>
          </a:lstStyle>
          <a:p>
            <a:pPr/>
            <a:r>
              <a:t>Click to Insert Name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7" name="Text Placeholder 13"/>
          <p:cNvSpPr/>
          <p:nvPr>
            <p:ph type="body" sz="quarter" idx="22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Position</a:t>
            </a:r>
          </a:p>
        </p:txBody>
      </p:sp>
      <p:sp>
        <p:nvSpPr>
          <p:cNvPr id="268" name="Text Placeholder 13"/>
          <p:cNvSpPr/>
          <p:nvPr>
            <p:ph type="body" sz="quarter" idx="23" hasCustomPrompt="1"/>
          </p:nvPr>
        </p:nvSpPr>
        <p:spPr>
          <a:xfrm>
            <a:off x="5788152" y="1885950"/>
            <a:ext cx="3044959" cy="167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Description</a:t>
            </a: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29151"/>
            <a:ext cx="9144000" cy="533405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81" name="Rectangle 9"/>
          <p:cNvSpPr/>
          <p:nvPr/>
        </p:nvSpPr>
        <p:spPr>
          <a:xfrm>
            <a:off x="2545077" y="1809750"/>
            <a:ext cx="45725" cy="1905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82" name="Picture Placeholder 11"/>
          <p:cNvSpPr/>
          <p:nvPr>
            <p:ph type="pic" sz="quarter" idx="21"/>
          </p:nvPr>
        </p:nvSpPr>
        <p:spPr>
          <a:xfrm>
            <a:off x="381000" y="1809750"/>
            <a:ext cx="2163766" cy="190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83" name="Body Level One…"/>
          <p:cNvSpPr txBox="1"/>
          <p:nvPr>
            <p:ph type="body" sz="quarter" idx="1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b="1" sz="1400">
                <a:solidFill>
                  <a:srgbClr val="FFFFFF"/>
                </a:solidFill>
              </a:defRPr>
            </a:lvl1pPr>
            <a:lvl2pPr marL="790575" indent="-333375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2pPr>
            <a:lvl3pPr marL="11811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3pPr>
            <a:lvl4pPr marL="16383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4pPr>
            <a:lvl5pPr marL="20955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5pPr>
          </a:lstStyle>
          <a:p>
            <a:pPr/>
            <a:r>
              <a:t>Click to Insert Name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4" name="Text Placeholder 13"/>
          <p:cNvSpPr/>
          <p:nvPr>
            <p:ph type="body" sz="quarter" idx="22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Position</a:t>
            </a:r>
          </a:p>
        </p:txBody>
      </p:sp>
      <p:sp>
        <p:nvSpPr>
          <p:cNvPr id="285" name="Text Placeholder 13"/>
          <p:cNvSpPr/>
          <p:nvPr>
            <p:ph type="body" sz="quarter" idx="23" hasCustomPrompt="1"/>
          </p:nvPr>
        </p:nvSpPr>
        <p:spPr>
          <a:xfrm>
            <a:off x="5788152" y="1885950"/>
            <a:ext cx="3044959" cy="167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Description</a:t>
            </a:r>
          </a:p>
        </p:txBody>
      </p:sp>
      <p:sp>
        <p:nvSpPr>
          <p:cNvPr id="2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684752"/>
            <a:ext cx="9144000" cy="43463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Body Level One…"/>
          <p:cNvSpPr txBox="1"/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/>
            </a:lvl1pPr>
            <a:lvl2pPr marL="640896" indent="-183696">
              <a:defRPr sz="1800"/>
            </a:lvl2pPr>
            <a:lvl3pPr marL="1085850" indent="-171450">
              <a:defRPr sz="1800"/>
            </a:lvl3pPr>
            <a:lvl4pPr marL="1577338" indent="-205738">
              <a:defRPr sz="1800"/>
            </a:lvl4pPr>
            <a:lvl5pPr marL="2034538" indent="-205738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29151"/>
            <a:ext cx="9144000" cy="53340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30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Body Level One…"/>
          <p:cNvSpPr txBox="1"/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/>
            </a:lvl1pPr>
            <a:lvl2pPr marL="640896" indent="-183696">
              <a:defRPr sz="1800"/>
            </a:lvl2pPr>
            <a:lvl3pPr marL="1085850" indent="-171450">
              <a:defRPr sz="1800"/>
            </a:lvl3pPr>
            <a:lvl4pPr marL="1577338" indent="-205738">
              <a:defRPr sz="1800"/>
            </a:lvl4pPr>
            <a:lvl5pPr marL="2034538" indent="-205738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876550"/>
            <a:ext cx="9144000" cy="231343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le Text"/>
          <p:cNvSpPr txBox="1"/>
          <p:nvPr>
            <p:ph type="title"/>
          </p:nvPr>
        </p:nvSpPr>
        <p:spPr>
          <a:xfrm>
            <a:off x="685798" y="3600450"/>
            <a:ext cx="7772401" cy="821531"/>
          </a:xfrm>
          <a:prstGeom prst="rect">
            <a:avLst/>
          </a:prstGeom>
        </p:spPr>
        <p:txBody>
          <a:bodyPr/>
          <a:lstStyle>
            <a:lvl1pPr algn="ctr">
              <a:defRPr b="1" sz="3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  <a:lvl2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2pPr>
            <a:lvl3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3pPr>
            <a:lvl4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4pPr>
            <a:lvl5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85750"/>
            <a:ext cx="2194564" cy="2633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25316"/>
            <a:ext cx="9144000" cy="2313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85750"/>
            <a:ext cx="2194564" cy="2633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051517"/>
            <a:ext cx="9144000" cy="43463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651716"/>
            <a:ext cx="9144000" cy="434639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/>
          <p:nvPr>
            <p:ph type="body" sz="quarter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620483" indent="-163283">
              <a:spcBef>
                <a:spcPts val="300"/>
              </a:spcBef>
              <a:defRPr sz="1600"/>
            </a:lvl2pPr>
            <a:lvl3pPr marL="1066800" indent="-152400">
              <a:spcBef>
                <a:spcPts val="300"/>
              </a:spcBef>
              <a:defRPr sz="1600"/>
            </a:lvl3pPr>
            <a:lvl4pPr marL="1554480" indent="-182880">
              <a:spcBef>
                <a:spcPts val="300"/>
              </a:spcBef>
              <a:defRPr sz="1600"/>
            </a:lvl4pPr>
            <a:lvl5pPr marL="2011677" indent="-182877"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Picture Placeholder 3"/>
          <p:cNvSpPr/>
          <p:nvPr>
            <p:ph type="pic" idx="2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29151"/>
            <a:ext cx="9144000" cy="533405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33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Body Level One…"/>
          <p:cNvSpPr txBox="1"/>
          <p:nvPr>
            <p:ph type="body" sz="quarter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620483" indent="-163283">
              <a:spcBef>
                <a:spcPts val="300"/>
              </a:spcBef>
              <a:defRPr sz="1600"/>
            </a:lvl2pPr>
            <a:lvl3pPr marL="1066800" indent="-152400">
              <a:spcBef>
                <a:spcPts val="300"/>
              </a:spcBef>
              <a:defRPr sz="1600"/>
            </a:lvl3pPr>
            <a:lvl4pPr marL="1554480" indent="-182880">
              <a:spcBef>
                <a:spcPts val="300"/>
              </a:spcBef>
              <a:defRPr sz="1600"/>
            </a:lvl4pPr>
            <a:lvl5pPr marL="2011677" indent="-182877"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Picture Placeholder 3"/>
          <p:cNvSpPr/>
          <p:nvPr>
            <p:ph type="pic" idx="2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61757" y="352802"/>
            <a:ext cx="1615449" cy="191415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Body Level One…"/>
          <p:cNvSpPr txBox="1"/>
          <p:nvPr>
            <p:ph type="body" sz="quarter" idx="1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500">
                <a:solidFill>
                  <a:srgbClr val="FFFFFF"/>
                </a:solidFill>
              </a:defRPr>
            </a:lvl1pPr>
            <a:lvl2pPr marL="712333" indent="-255133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2pPr>
            <a:lvl3pPr marL="1152525" indent="-238125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3pPr>
            <a:lvl4pPr marL="1657350" indent="-285750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4pPr>
            <a:lvl5pPr marL="2114550" indent="-285750" algn="ctr">
              <a:spcBef>
                <a:spcPts val="600"/>
              </a:spcBef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Section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0" name="Text Placeholder 10"/>
          <p:cNvSpPr/>
          <p:nvPr>
            <p:ph type="body" sz="quarter" idx="2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Text</a:t>
            </a:r>
          </a:p>
        </p:txBody>
      </p:sp>
      <p:sp>
        <p:nvSpPr>
          <p:cNvPr id="351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848860"/>
            <a:ext cx="9144000" cy="1313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6621" y="3902828"/>
            <a:ext cx="1068781" cy="126640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Body Level One…"/>
          <p:cNvSpPr txBox="1"/>
          <p:nvPr>
            <p:ph type="body" sz="quarter" idx="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  <a:lvl2pPr marL="600075" indent="-142875">
              <a:spcBef>
                <a:spcPts val="300"/>
              </a:spcBef>
              <a:defRPr sz="1400">
                <a:solidFill>
                  <a:srgbClr val="FFFFFF"/>
                </a:solidFill>
              </a:defRPr>
            </a:lvl2pPr>
            <a:lvl3pPr marL="1047750" indent="-133350">
              <a:spcBef>
                <a:spcPts val="300"/>
              </a:spcBef>
              <a:defRPr sz="1400">
                <a:solidFill>
                  <a:srgbClr val="FFFFFF"/>
                </a:solidFill>
              </a:defRPr>
            </a:lvl3pPr>
            <a:lvl4pPr marL="1531619" indent="-160019">
              <a:spcBef>
                <a:spcPts val="300"/>
              </a:spcBef>
              <a:defRPr sz="1400">
                <a:solidFill>
                  <a:srgbClr val="FFFFFF"/>
                </a:solidFill>
              </a:defRPr>
            </a:lvl4pPr>
            <a:lvl5pPr marL="1988820" indent="-160020">
              <a:spcBef>
                <a:spcPts val="300"/>
              </a:spcBef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Click to Insert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Body Level One…"/>
          <p:cNvSpPr txBox="1"/>
          <p:nvPr>
            <p:ph type="body" sz="quarter" idx="1" hasCustomPrompt="1"/>
          </p:nvPr>
        </p:nvSpPr>
        <p:spPr>
          <a:xfrm>
            <a:off x="1447800" y="1885949"/>
            <a:ext cx="5867400" cy="6858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None/>
              <a:defRPr sz="3000">
                <a:solidFill>
                  <a:srgbClr val="FFFFFF"/>
                </a:solidFill>
              </a:defRPr>
            </a:lvl1pPr>
            <a:lvl2pPr marL="763358" indent="-306158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marL="1200150" indent="-28575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marL="17145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marL="21717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pPr/>
            <a:r>
              <a:t>Section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72" name="Text Placeholder 10"/>
          <p:cNvSpPr/>
          <p:nvPr>
            <p:ph type="body" sz="half" idx="2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Click to Insert Text</a:t>
            </a:r>
          </a:p>
        </p:txBody>
      </p:sp>
      <p:sp>
        <p:nvSpPr>
          <p:cNvPr id="373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1" y="0"/>
            <a:ext cx="9135879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Body Level One…"/>
          <p:cNvSpPr txBox="1"/>
          <p:nvPr>
            <p:ph type="body" sz="quarter" idx="1" hasCustomPrompt="1"/>
          </p:nvPr>
        </p:nvSpPr>
        <p:spPr>
          <a:xfrm>
            <a:off x="1447800" y="1885949"/>
            <a:ext cx="5867400" cy="68580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None/>
              <a:defRPr sz="3000">
                <a:solidFill>
                  <a:srgbClr val="FFFFFF"/>
                </a:solidFill>
              </a:defRPr>
            </a:lvl1pPr>
            <a:lvl2pPr marL="763358" indent="-306158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2pPr>
            <a:lvl3pPr marL="1200150" indent="-28575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3pPr>
            <a:lvl4pPr marL="17145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4pPr>
            <a:lvl5pPr marL="2171700" indent="-342900" algn="ctr">
              <a:spcBef>
                <a:spcPts val="700"/>
              </a:spcBef>
              <a:defRPr sz="3000">
                <a:solidFill>
                  <a:srgbClr val="FFFFFF"/>
                </a:solidFill>
              </a:defRPr>
            </a:lvl5pPr>
          </a:lstStyle>
          <a:p>
            <a:pPr/>
            <a:r>
              <a:t>Section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82" name="Text Placeholder 10"/>
          <p:cNvSpPr/>
          <p:nvPr>
            <p:ph type="body" sz="half" idx="2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Click to Insert Text</a:t>
            </a:r>
          </a:p>
        </p:txBody>
      </p:sp>
      <p:sp>
        <p:nvSpPr>
          <p:cNvPr id="383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4402" y="0"/>
            <a:ext cx="5889598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150" y="0"/>
            <a:ext cx="769985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7068" y="0"/>
            <a:ext cx="4860296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Body Level One…"/>
          <p:cNvSpPr txBox="1"/>
          <p:nvPr>
            <p:ph type="body" sz="quarter" idx="1" hasCustomPrompt="1"/>
          </p:nvPr>
        </p:nvSpPr>
        <p:spPr>
          <a:xfrm>
            <a:off x="457200" y="18859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  <a:lvl2pPr marL="559252" indent="-102052">
              <a:spcBef>
                <a:spcPts val="200"/>
              </a:spcBef>
              <a:defRPr sz="1000">
                <a:solidFill>
                  <a:srgbClr val="FFFFFF"/>
                </a:solidFill>
              </a:defRPr>
            </a:lvl2pPr>
            <a:lvl3pPr marL="1009650" indent="-95250">
              <a:spcBef>
                <a:spcPts val="200"/>
              </a:spcBef>
              <a:defRPr sz="1000">
                <a:solidFill>
                  <a:srgbClr val="FFFFFF"/>
                </a:solidFill>
              </a:defRPr>
            </a:lvl3pPr>
            <a:lvl4pPr marL="1485900" indent="-114300">
              <a:spcBef>
                <a:spcPts val="200"/>
              </a:spcBef>
              <a:defRPr sz="1000">
                <a:solidFill>
                  <a:srgbClr val="FFFFFF"/>
                </a:solidFill>
              </a:defRPr>
            </a:lvl4pPr>
            <a:lvl5pPr marL="1943100" indent="-114300">
              <a:spcBef>
                <a:spcPts val="200"/>
              </a:spcBef>
              <a:defRPr sz="1000">
                <a:solidFill>
                  <a:srgbClr val="FFFFFF"/>
                </a:solidFill>
              </a:defRPr>
            </a:lvl5pPr>
          </a:lstStyle>
          <a:p>
            <a:pPr/>
            <a:r>
              <a:t>Click to  add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394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18859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400" y="21907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799" y="2495550"/>
            <a:ext cx="274322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icture 12" descr="Picture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2400" y="2800350"/>
            <a:ext cx="274321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Picture 13" descr="Picture 1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286000" y="1885950"/>
            <a:ext cx="274325" cy="274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14" descr="Picture 1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86000" y="2190750"/>
            <a:ext cx="274325" cy="274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icture 15" descr="Picture 1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286000" y="2526027"/>
            <a:ext cx="274322" cy="274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icture 16" descr="Picture 1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286000" y="2830827"/>
            <a:ext cx="274321" cy="274327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Text Placeholder 12"/>
          <p:cNvSpPr/>
          <p:nvPr>
            <p:ph type="body" sz="quarter" idx="21" hasCustomPrompt="1"/>
          </p:nvPr>
        </p:nvSpPr>
        <p:spPr>
          <a:xfrm>
            <a:off x="457200" y="2190750"/>
            <a:ext cx="1722118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403" name="Text Placeholder 12"/>
          <p:cNvSpPr/>
          <p:nvPr>
            <p:ph type="body" sz="quarter" idx="22" hasCustomPrompt="1"/>
          </p:nvPr>
        </p:nvSpPr>
        <p:spPr>
          <a:xfrm>
            <a:off x="457200" y="2495550"/>
            <a:ext cx="1722118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404" name="Text Placeholder 12"/>
          <p:cNvSpPr/>
          <p:nvPr>
            <p:ph type="body" sz="quarter" idx="23" hasCustomPrompt="1"/>
          </p:nvPr>
        </p:nvSpPr>
        <p:spPr>
          <a:xfrm>
            <a:off x="457200" y="2800350"/>
            <a:ext cx="1722118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405" name="Text Placeholder 12"/>
          <p:cNvSpPr/>
          <p:nvPr>
            <p:ph type="body" sz="quarter" idx="24" hasCustomPrompt="1"/>
          </p:nvPr>
        </p:nvSpPr>
        <p:spPr>
          <a:xfrm>
            <a:off x="2621281" y="18859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406" name="Text Placeholder 12"/>
          <p:cNvSpPr/>
          <p:nvPr>
            <p:ph type="body" sz="quarter" idx="25" hasCustomPrompt="1"/>
          </p:nvPr>
        </p:nvSpPr>
        <p:spPr>
          <a:xfrm>
            <a:off x="2621281" y="21907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407" name="Text Placeholder 12"/>
          <p:cNvSpPr/>
          <p:nvPr>
            <p:ph type="body" sz="quarter" idx="26" hasCustomPrompt="1"/>
          </p:nvPr>
        </p:nvSpPr>
        <p:spPr>
          <a:xfrm>
            <a:off x="2621281" y="24955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sp>
        <p:nvSpPr>
          <p:cNvPr id="408" name="Text Placeholder 12"/>
          <p:cNvSpPr/>
          <p:nvPr>
            <p:ph type="body" sz="quarter" idx="27" hasCustomPrompt="1"/>
          </p:nvPr>
        </p:nvSpPr>
        <p:spPr>
          <a:xfrm>
            <a:off x="2621281" y="2800350"/>
            <a:ext cx="1722119" cy="304801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buSzTx/>
              <a:buNone/>
              <a:defRPr sz="1000">
                <a:solidFill>
                  <a:srgbClr val="FFFFFF"/>
                </a:solidFill>
              </a:defRPr>
            </a:lvl1pPr>
          </a:lstStyle>
          <a:p>
            <a:pPr/>
            <a:r>
              <a:t>Click to  add text</a:t>
            </a:r>
          </a:p>
        </p:txBody>
      </p:sp>
      <p:pic>
        <p:nvPicPr>
          <p:cNvPr id="409" name="Picture 24" descr="Picture 24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09106" y="3333374"/>
            <a:ext cx="1286494" cy="152438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Text Placeholder 10"/>
          <p:cNvSpPr/>
          <p:nvPr>
            <p:ph type="body" sz="quarter" idx="28" hasCustomPrompt="1"/>
          </p:nvPr>
        </p:nvSpPr>
        <p:spPr>
          <a:xfrm>
            <a:off x="76197" y="438150"/>
            <a:ext cx="4264806" cy="609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411" name="Text Placeholder 10"/>
          <p:cNvSpPr/>
          <p:nvPr>
            <p:ph type="body" sz="quarter" idx="29" hasCustomPrompt="1"/>
          </p:nvPr>
        </p:nvSpPr>
        <p:spPr>
          <a:xfrm>
            <a:off x="76197" y="971550"/>
            <a:ext cx="4264806" cy="5334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FOR YOUR TIME</a:t>
            </a:r>
          </a:p>
        </p:txBody>
      </p:sp>
      <p:sp>
        <p:nvSpPr>
          <p:cNvPr id="412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2"/>
            <a:ext cx="9144000" cy="600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2"/>
            <a:ext cx="9144000" cy="600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705350"/>
            <a:ext cx="9144000" cy="434637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34286" tIns="34286" rIns="34286" bIns="34286"/>
          <a:lstStyle>
            <a:lvl1pPr defTabSz="914377">
              <a:defRPr sz="2400"/>
            </a:lvl1pPr>
          </a:lstStyle>
          <a:p>
            <a:pPr/>
            <a:r>
              <a:t>Title Text</a:t>
            </a:r>
          </a:p>
        </p:txBody>
      </p:sp>
      <p:pic>
        <p:nvPicPr>
          <p:cNvPr id="423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8" cy="103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8" cy="76505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Body Level One…"/>
          <p:cNvSpPr txBox="1"/>
          <p:nvPr>
            <p:ph type="body" sz="quarter" idx="1"/>
          </p:nvPr>
        </p:nvSpPr>
        <p:spPr>
          <a:xfrm>
            <a:off x="272787" y="3714750"/>
            <a:ext cx="8560066" cy="762000"/>
          </a:xfrm>
          <a:prstGeom prst="rect">
            <a:avLst/>
          </a:prstGeom>
        </p:spPr>
        <p:txBody>
          <a:bodyPr lIns="34286" tIns="34286" rIns="34286" bIns="34286"/>
          <a:lstStyle>
            <a:lvl1pPr marL="0" indent="0" defTabSz="914377">
              <a:spcBef>
                <a:spcPts val="300"/>
              </a:spcBef>
              <a:buSzTx/>
              <a:buNone/>
              <a:defRPr sz="1400"/>
            </a:lvl1pPr>
            <a:lvl2pPr marL="754720" indent="-145136" defTabSz="914377">
              <a:spcBef>
                <a:spcPts val="300"/>
              </a:spcBef>
              <a:defRPr sz="1400"/>
            </a:lvl2pPr>
            <a:lvl3pPr marL="1354632" indent="-135463" defTabSz="914377">
              <a:spcBef>
                <a:spcPts val="300"/>
              </a:spcBef>
              <a:defRPr sz="1400"/>
            </a:lvl3pPr>
            <a:lvl4pPr marL="1991310" indent="-162555" defTabSz="914377">
              <a:spcBef>
                <a:spcPts val="300"/>
              </a:spcBef>
              <a:defRPr sz="1400"/>
            </a:lvl4pPr>
            <a:lvl5pPr marL="2600892" indent="-162554" defTabSz="914377"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Picture Placeholder 3"/>
          <p:cNvSpPr/>
          <p:nvPr>
            <p:ph type="pic" idx="2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427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8" cy="103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8" cy="76505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lide Number"/>
          <p:cNvSpPr txBox="1"/>
          <p:nvPr>
            <p:ph type="sldNum" sz="quarter" idx="2"/>
          </p:nvPr>
        </p:nvSpPr>
        <p:spPr>
          <a:xfrm>
            <a:off x="8845264" y="4888705"/>
            <a:ext cx="222537" cy="220975"/>
          </a:xfrm>
          <a:prstGeom prst="rect">
            <a:avLst/>
          </a:prstGeom>
        </p:spPr>
        <p:txBody>
          <a:bodyPr lIns="34286" tIns="34286" rIns="34286" bIns="34286"/>
          <a:lstStyle>
            <a:lvl1pPr defTabSz="685800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/>
          <p:nvPr>
            <p:ph type="title"/>
          </p:nvPr>
        </p:nvSpPr>
        <p:spPr>
          <a:xfrm>
            <a:off x="685798" y="3600450"/>
            <a:ext cx="7772401" cy="821531"/>
          </a:xfrm>
          <a:prstGeom prst="rect">
            <a:avLst/>
          </a:prstGeom>
        </p:spPr>
        <p:txBody>
          <a:bodyPr/>
          <a:lstStyle>
            <a:lvl1pPr algn="ctr">
              <a:defRPr b="1" sz="3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1pPr>
            <a:lvl2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2pPr>
            <a:lvl3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3pPr>
            <a:lvl4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4pPr>
            <a:lvl5pPr marL="0" indent="0" algn="ctr">
              <a:spcBef>
                <a:spcPts val="300"/>
              </a:spcBef>
              <a:buSzTx/>
              <a:buNone/>
              <a:defRPr sz="1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1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85750"/>
            <a:ext cx="2194564" cy="2633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285750"/>
            <a:ext cx="2194564" cy="263347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6279549" y="4632644"/>
            <a:ext cx="273652" cy="269237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651716"/>
            <a:ext cx="9144000" cy="43463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7" name="Rectangle 9"/>
          <p:cNvSpPr/>
          <p:nvPr/>
        </p:nvSpPr>
        <p:spPr>
          <a:xfrm>
            <a:off x="2545077" y="1809750"/>
            <a:ext cx="45725" cy="1905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8" name="Picture Placeholder 11"/>
          <p:cNvSpPr/>
          <p:nvPr>
            <p:ph type="pic" sz="quarter" idx="21"/>
          </p:nvPr>
        </p:nvSpPr>
        <p:spPr>
          <a:xfrm>
            <a:off x="381000" y="1809750"/>
            <a:ext cx="2163766" cy="190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9" name="Body Level One…"/>
          <p:cNvSpPr txBox="1"/>
          <p:nvPr>
            <p:ph type="body" sz="quarter" idx="1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b="1" sz="1400">
                <a:solidFill>
                  <a:srgbClr val="FFFFFF"/>
                </a:solidFill>
              </a:defRPr>
            </a:lvl1pPr>
            <a:lvl2pPr marL="790575" indent="-333375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2pPr>
            <a:lvl3pPr marL="11811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3pPr>
            <a:lvl4pPr marL="16383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4pPr>
            <a:lvl5pPr marL="20955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5pPr>
          </a:lstStyle>
          <a:p>
            <a:pPr/>
            <a:r>
              <a:t>Click to Insert Name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0" name="Text Placeholder 13"/>
          <p:cNvSpPr/>
          <p:nvPr>
            <p:ph type="body" sz="quarter" idx="22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Position</a:t>
            </a:r>
          </a:p>
        </p:txBody>
      </p:sp>
      <p:sp>
        <p:nvSpPr>
          <p:cNvPr id="81" name="Text Placeholder 13"/>
          <p:cNvSpPr/>
          <p:nvPr>
            <p:ph type="body" sz="quarter" idx="23" hasCustomPrompt="1"/>
          </p:nvPr>
        </p:nvSpPr>
        <p:spPr>
          <a:xfrm>
            <a:off x="5788152" y="1885950"/>
            <a:ext cx="3044959" cy="167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Description</a:t>
            </a:r>
          </a:p>
        </p:txBody>
      </p:sp>
      <p:pic>
        <p:nvPicPr>
          <p:cNvPr id="82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cture 19" descr="Picture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 20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85" name="Rectangle 21"/>
          <p:cNvSpPr/>
          <p:nvPr/>
        </p:nvSpPr>
        <p:spPr>
          <a:xfrm>
            <a:off x="2545077" y="1809750"/>
            <a:ext cx="45725" cy="1905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29151"/>
            <a:ext cx="9144000" cy="533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29151"/>
            <a:ext cx="9144000" cy="53340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9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99" name="Rectangle 9"/>
          <p:cNvSpPr/>
          <p:nvPr/>
        </p:nvSpPr>
        <p:spPr>
          <a:xfrm>
            <a:off x="2545077" y="1809750"/>
            <a:ext cx="45725" cy="1905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00" name="Picture Placeholder 11"/>
          <p:cNvSpPr/>
          <p:nvPr>
            <p:ph type="pic" sz="quarter" idx="21"/>
          </p:nvPr>
        </p:nvSpPr>
        <p:spPr>
          <a:xfrm>
            <a:off x="381000" y="1809750"/>
            <a:ext cx="2163766" cy="190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1" name="Body Level One…"/>
          <p:cNvSpPr txBox="1"/>
          <p:nvPr>
            <p:ph type="body" sz="quarter" idx="1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b="1" sz="1400">
                <a:solidFill>
                  <a:srgbClr val="FFFFFF"/>
                </a:solidFill>
              </a:defRPr>
            </a:lvl1pPr>
            <a:lvl2pPr marL="790575" indent="-333375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2pPr>
            <a:lvl3pPr marL="11811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3pPr>
            <a:lvl4pPr marL="16383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4pPr>
            <a:lvl5pPr marL="2095500" indent="-266700">
              <a:spcBef>
                <a:spcPts val="300"/>
              </a:spcBef>
              <a:defRPr b="1" sz="1400">
                <a:solidFill>
                  <a:srgbClr val="FFFFFF"/>
                </a:solidFill>
              </a:defRPr>
            </a:lvl5pPr>
          </a:lstStyle>
          <a:p>
            <a:pPr/>
            <a:r>
              <a:t>Click to Insert Name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2" name="Text Placeholder 13"/>
          <p:cNvSpPr/>
          <p:nvPr>
            <p:ph type="body" sz="quarter" idx="22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Position</a:t>
            </a:r>
          </a:p>
        </p:txBody>
      </p:sp>
      <p:sp>
        <p:nvSpPr>
          <p:cNvPr id="103" name="Text Placeholder 13"/>
          <p:cNvSpPr/>
          <p:nvPr>
            <p:ph type="body" sz="quarter" idx="23" hasCustomPrompt="1"/>
          </p:nvPr>
        </p:nvSpPr>
        <p:spPr>
          <a:xfrm>
            <a:off x="5788152" y="1885950"/>
            <a:ext cx="3044959" cy="167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Click to Insert Description</a:t>
            </a:r>
          </a:p>
        </p:txBody>
      </p:sp>
      <p:pic>
        <p:nvPicPr>
          <p:cNvPr id="104" name="Picture 18" descr="Picture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 20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07" name="Rectangle 21"/>
          <p:cNvSpPr/>
          <p:nvPr/>
        </p:nvSpPr>
        <p:spPr>
          <a:xfrm>
            <a:off x="2545077" y="1809750"/>
            <a:ext cx="45725" cy="1905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705350"/>
            <a:ext cx="9144000" cy="43463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1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Body Level One…"/>
          <p:cNvSpPr txBox="1"/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/>
            </a:lvl1pPr>
            <a:lvl2pPr marL="640896" indent="-183696">
              <a:defRPr sz="1800"/>
            </a:lvl2pPr>
            <a:lvl3pPr marL="1085850" indent="-171450">
              <a:defRPr sz="1800"/>
            </a:lvl3pPr>
            <a:lvl4pPr marL="1577338" indent="-205738">
              <a:defRPr sz="1800"/>
            </a:lvl4pPr>
            <a:lvl5pPr marL="2034538" indent="-205738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2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" name="Body Level One…"/>
          <p:cNvSpPr txBox="1"/>
          <p:nvPr>
            <p:ph type="body" idx="1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/>
            </a:lvl1pPr>
            <a:lvl2pPr marL="640896" indent="-183696">
              <a:defRPr sz="1800"/>
            </a:lvl2pPr>
            <a:lvl3pPr marL="1085850" indent="-171450">
              <a:defRPr sz="1800"/>
            </a:lvl3pPr>
            <a:lvl4pPr marL="1577338" indent="-205738">
              <a:defRPr sz="1800"/>
            </a:lvl4pPr>
            <a:lvl5pPr marL="2034538" indent="-205738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705350"/>
            <a:ext cx="9144000" cy="43463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44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Body Level One…"/>
          <p:cNvSpPr txBox="1"/>
          <p:nvPr>
            <p:ph type="body" sz="quarter" idx="1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620483" indent="-163283">
              <a:spcBef>
                <a:spcPts val="300"/>
              </a:spcBef>
              <a:defRPr sz="1600"/>
            </a:lvl2pPr>
            <a:lvl3pPr marL="1066800" indent="-152400">
              <a:spcBef>
                <a:spcPts val="300"/>
              </a:spcBef>
              <a:defRPr sz="1600"/>
            </a:lvl3pPr>
            <a:lvl4pPr marL="1554480" indent="-182880">
              <a:spcBef>
                <a:spcPts val="300"/>
              </a:spcBef>
              <a:defRPr sz="1600"/>
            </a:lvl4pPr>
            <a:lvl5pPr marL="2011677" indent="-182877"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Picture Placeholder 3"/>
          <p:cNvSpPr/>
          <p:nvPr>
            <p:ph type="pic" idx="2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148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1.xml"/><Relationship Id="rId27" Type="http://schemas.openxmlformats.org/officeDocument/2006/relationships/slideLayout" Target="../slideLayouts/slideLayout22.xml"/><Relationship Id="rId28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24.xml"/><Relationship Id="rId3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29151"/>
            <a:ext cx="9144000" cy="533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629151"/>
            <a:ext cx="9144000" cy="53340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272787" y="1200150"/>
            <a:ext cx="8560321" cy="32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buBlip>
                <a:blip r:embed="rId3"/>
              </a:buBlip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7200" y="-19050"/>
            <a:ext cx="755906" cy="76505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/>
          <p:cNvSpPr txBox="1"/>
          <p:nvPr>
            <p:ph type="sldNum" sz="quarter" idx="2"/>
          </p:nvPr>
        </p:nvSpPr>
        <p:spPr>
          <a:xfrm>
            <a:off x="8808278" y="4888705"/>
            <a:ext cx="259526" cy="256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1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500" u="none">
          <a:solidFill>
            <a:schemeClr val="accent1"/>
          </a:solidFill>
          <a:uFillTx/>
          <a:latin typeface="Gill Sans MT"/>
          <a:ea typeface="Gill Sans MT"/>
          <a:cs typeface="Gill Sans MT"/>
          <a:sym typeface="Gill Sans M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Blip>
          <a:blip r:embed="rId3"/>
        </a:buBlip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742950" marR="0" indent="-2857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535353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jpeg"/><Relationship Id="rId3" Type="http://schemas.openxmlformats.org/officeDocument/2006/relationships/hyperlink" Target="http://yahoo.com/" TargetMode="External"/><Relationship Id="rId4" Type="http://schemas.openxmlformats.org/officeDocument/2006/relationships/hyperlink" Target="mailto:Russ@dftu.org" TargetMode="External"/><Relationship Id="rId5" Type="http://schemas.openxmlformats.org/officeDocument/2006/relationships/hyperlink" Target="https://www.tu.org/get-involved/volunteer-tacklebox/council-leader-resources/national-leadership-council/nlc-conservation-workgroups/climate-change-workgroup/" TargetMode="External"/><Relationship Id="rId6" Type="http://schemas.openxmlformats.org/officeDocument/2006/relationships/image" Target="../media/image1.tif"/><Relationship Id="rId7" Type="http://schemas.openxmlformats.org/officeDocument/2006/relationships/hyperlink" Target="http://bit.ly/3YVkzPA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itle 1"/>
          <p:cNvSpPr txBox="1"/>
          <p:nvPr>
            <p:ph type="ctrTitle"/>
          </p:nvPr>
        </p:nvSpPr>
        <p:spPr>
          <a:xfrm>
            <a:off x="685800" y="209550"/>
            <a:ext cx="7772400" cy="821530"/>
          </a:xfrm>
          <a:prstGeom prst="rect">
            <a:avLst/>
          </a:prstGeom>
        </p:spPr>
        <p:txBody>
          <a:bodyPr/>
          <a:lstStyle/>
          <a:p>
            <a:pPr defTabSz="449884">
              <a:defRPr sz="2300"/>
            </a:pPr>
            <a:r>
              <a:t>Climate ChangeTools and Response</a:t>
            </a:r>
            <a:br/>
          </a:p>
        </p:txBody>
      </p:sp>
      <p:sp>
        <p:nvSpPr>
          <p:cNvPr id="439" name="Subtitle 2"/>
          <p:cNvSpPr txBox="1"/>
          <p:nvPr>
            <p:ph type="subTitle" sz="quarter" idx="1"/>
          </p:nvPr>
        </p:nvSpPr>
        <p:spPr>
          <a:xfrm>
            <a:off x="609600" y="1276350"/>
            <a:ext cx="7772400" cy="685802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2023 Regional Rendezvous</a:t>
            </a:r>
          </a:p>
          <a:p>
            <a:pPr>
              <a:defRPr sz="1600"/>
            </a:pPr>
            <a:r>
              <a:t>Taos, New Mexico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Picture Placeholder 7" descr="Picture Placeholder 7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29" r="0" b="1029"/>
          <a:stretch>
            <a:fillRect/>
          </a:stretch>
        </p:blipFill>
        <p:spPr>
          <a:xfrm>
            <a:off x="0" y="-3"/>
            <a:ext cx="9144000" cy="5143503"/>
          </a:xfrm>
          <a:prstGeom prst="rect">
            <a:avLst/>
          </a:prstGeom>
        </p:spPr>
      </p:pic>
      <p:sp>
        <p:nvSpPr>
          <p:cNvPr id="474" name="Text Placeholder 2"/>
          <p:cNvSpPr txBox="1"/>
          <p:nvPr>
            <p:ph type="body" idx="1"/>
          </p:nvPr>
        </p:nvSpPr>
        <p:spPr>
          <a:xfrm>
            <a:off x="966603" y="733099"/>
            <a:ext cx="7613651" cy="384189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161616"/>
                </a:solidFill>
              </a:defRPr>
            </a:pPr>
            <a:r>
              <a:t>To serve as a Climate Change Coordinator or join the Workgroup:</a:t>
            </a:r>
            <a:endParaRPr sz="1200">
              <a:solidFill>
                <a:srgbClr val="000000"/>
              </a:solidFill>
            </a:endParaRPr>
          </a:p>
          <a:p>
            <a:pPr defTabSz="548640">
              <a:spcBef>
                <a:spcPts val="0"/>
              </a:spcBef>
              <a:defRPr sz="1200">
                <a:solidFill>
                  <a:srgbClr val="000000"/>
                </a:solidFill>
              </a:defRPr>
            </a:pPr>
          </a:p>
          <a:p>
            <a:pPr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</a:p>
          <a:p>
            <a:pPr lvl="3">
              <a:defRPr sz="1600">
                <a:solidFill>
                  <a:srgbClr val="161616"/>
                </a:solidFill>
              </a:defRPr>
            </a:pPr>
            <a:r>
              <a:t>Contact Jeff Holzem, Jeff 2002h@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yahoo.com</a:t>
            </a:r>
            <a:r>
              <a:t> or</a:t>
            </a:r>
          </a:p>
          <a:p>
            <a:pPr lvl="3">
              <a:defRPr sz="1600">
                <a:solidFill>
                  <a:schemeClr val="accent1">
                    <a:lumOff val="-9333"/>
                  </a:schemeClr>
                </a:solidFill>
              </a:defRPr>
            </a:pPr>
          </a:p>
          <a:p>
            <a:pPr lvl="3">
              <a:defRPr sz="1600">
                <a:solidFill>
                  <a:srgbClr val="161616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Russ</a:t>
            </a:r>
            <a:r>
              <a:rPr>
                <a:uFillTx/>
              </a:rPr>
              <a:t> Collins,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Russ@dftu.org</a:t>
            </a:r>
            <a:r>
              <a:rPr>
                <a:uFillTx/>
              </a:rPr>
              <a:t>.</a:t>
            </a:r>
            <a:endParaRPr>
              <a:solidFill>
                <a:schemeClr val="accent1">
                  <a:lumOff val="-9333"/>
                </a:schemeClr>
              </a:solidFill>
            </a:endParaRPr>
          </a:p>
          <a:p>
            <a:pPr lvl="3">
              <a:defRPr sz="1600">
                <a:solidFill>
                  <a:schemeClr val="accent1">
                    <a:lumOff val="-9333"/>
                  </a:schemeClr>
                </a:solidFill>
              </a:defRPr>
            </a:pPr>
          </a:p>
          <a:p>
            <a:pPr lvl="3">
              <a:defRPr sz="1600">
                <a:solidFill>
                  <a:srgbClr val="161616"/>
                </a:solidFill>
              </a:defRPr>
            </a:pPr>
            <a:r>
              <a:t>To learn more, check out the Workgroup's web page:</a:t>
            </a:r>
          </a:p>
          <a:p>
            <a:pPr lvl="3">
              <a:defRPr sz="1600">
                <a:solidFill>
                  <a:srgbClr val="161616"/>
                </a:solidFill>
              </a:defRPr>
            </a:pPr>
          </a:p>
          <a:p>
            <a:pPr lvl="3"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5" invalidUrl="" action="" tgtFrame="" tooltip="" history="1" highlightClick="0" endSnd="0"/>
              </a:rPr>
              <a:t>Climate Change Workgroup - National Leadership Council - Trout Unlimited</a:t>
            </a:r>
          </a:p>
        </p:txBody>
      </p:sp>
      <p:sp>
        <p:nvSpPr>
          <p:cNvPr id="47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Become a Climate Change Coordinator</a:t>
            </a:r>
          </a:p>
        </p:txBody>
      </p:sp>
      <p:pic>
        <p:nvPicPr>
          <p:cNvPr id="47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1138" y="3676055"/>
            <a:ext cx="1329406" cy="1329406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bit.ly/3YVkzPA"/>
          <p:cNvSpPr txBox="1"/>
          <p:nvPr/>
        </p:nvSpPr>
        <p:spPr>
          <a:xfrm>
            <a:off x="3464577" y="3963589"/>
            <a:ext cx="1439907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bit.ly/3YVkzPA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Placeholder 7" descr="Picture Placeholder 7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1567" r="0" b="11567"/>
          <a:stretch>
            <a:fillRect/>
          </a:stretch>
        </p:blipFill>
        <p:spPr>
          <a:xfrm>
            <a:off x="0" y="-1"/>
            <a:ext cx="9144000" cy="5143503"/>
          </a:xfrm>
          <a:prstGeom prst="rect">
            <a:avLst/>
          </a:prstGeom>
        </p:spPr>
      </p:pic>
      <p:sp>
        <p:nvSpPr>
          <p:cNvPr id="442" name="Text Placeholder 2"/>
          <p:cNvSpPr txBox="1"/>
          <p:nvPr>
            <p:ph type="body" idx="1"/>
          </p:nvPr>
        </p:nvSpPr>
        <p:spPr>
          <a:xfrm>
            <a:off x="1843314" y="1531257"/>
            <a:ext cx="6989537" cy="3217952"/>
          </a:xfrm>
          <a:prstGeom prst="rect">
            <a:avLst/>
          </a:prstGeom>
        </p:spPr>
        <p:txBody>
          <a:bodyPr/>
          <a:lstStyle/>
          <a:p>
            <a:pPr lvl="1" marL="0" indent="609584">
              <a:buSzTx/>
              <a:buNone/>
              <a:defRPr sz="2000">
                <a:solidFill>
                  <a:srgbClr val="161616"/>
                </a:solidFill>
              </a:defRPr>
            </a:pPr>
            <a:r>
              <a:t>  Why Become a Climate Change Coordinator.</a:t>
            </a:r>
          </a:p>
          <a:p>
            <a:pPr lvl="2" marL="0" indent="1354632" defTabSz="749808">
              <a:spcBef>
                <a:spcPts val="0"/>
              </a:spcBef>
              <a:buSzTx/>
              <a:buNone/>
              <a:defRPr sz="2000">
                <a:solidFill>
                  <a:srgbClr val="161616"/>
                </a:solidFill>
                <a:uFill>
                  <a:solidFill>
                    <a:srgbClr val="26282A"/>
                  </a:solidFill>
                </a:uFill>
              </a:defRPr>
            </a:pPr>
          </a:p>
          <a:p>
            <a:pPr lvl="1" marL="0" indent="754720" defTabSz="749808"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Responsibilities of Climate Change Coordinator.</a:t>
            </a:r>
            <a:endParaRPr sz="1200"/>
          </a:p>
          <a:p>
            <a:pPr lvl="2" marL="0" indent="1354632" defTabSz="749808"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</a:p>
          <a:p>
            <a:pPr lvl="1" marL="0" indent="754720" defTabSz="749808"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Actions Climate Change Coordinators can coordinate.</a:t>
            </a:r>
            <a:endParaRPr sz="1200"/>
          </a:p>
          <a:p>
            <a:pPr lvl="2" marL="1542083" indent="-187450" defTabSz="749808">
              <a:spcBef>
                <a:spcPts val="0"/>
              </a:spcBef>
              <a:buBlip>
                <a:blip r:embed="rId3"/>
              </a:buBlip>
              <a:defRPr sz="2000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</a:p>
          <a:p>
            <a:pPr lvl="1" marL="0" indent="754720" defTabSz="749808">
              <a:spcBef>
                <a:spcPts val="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Contact information for volunteering as coordinator.</a:t>
            </a:r>
          </a:p>
        </p:txBody>
      </p:sp>
      <p:sp>
        <p:nvSpPr>
          <p:cNvPr id="443" name="Title 1"/>
          <p:cNvSpPr txBox="1"/>
          <p:nvPr>
            <p:ph type="title"/>
          </p:nvPr>
        </p:nvSpPr>
        <p:spPr>
          <a:xfrm>
            <a:off x="566056" y="522513"/>
            <a:ext cx="7358744" cy="921658"/>
          </a:xfrm>
          <a:prstGeom prst="rect">
            <a:avLst/>
          </a:prstGeom>
        </p:spPr>
        <p:txBody>
          <a:bodyPr/>
          <a:lstStyle>
            <a:lvl1pPr algn="ctr" defTabSz="914400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Agenda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Placeholder 7" descr="Picture Placeholder 7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30" r="0" b="1028"/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</p:spPr>
      </p:pic>
      <p:sp>
        <p:nvSpPr>
          <p:cNvPr id="446" name="Text Placeholder 2"/>
          <p:cNvSpPr txBox="1"/>
          <p:nvPr>
            <p:ph type="body" idx="1"/>
          </p:nvPr>
        </p:nvSpPr>
        <p:spPr>
          <a:xfrm>
            <a:off x="1219200" y="907311"/>
            <a:ext cx="7613650" cy="3841897"/>
          </a:xfrm>
          <a:prstGeom prst="rect">
            <a:avLst/>
          </a:prstGeom>
        </p:spPr>
        <p:txBody>
          <a:bodyPr/>
          <a:lstStyle/>
          <a:p>
            <a:pPr defTabSz="877801">
              <a:spcBef>
                <a:spcPts val="200"/>
              </a:spcBef>
              <a:defRPr sz="1727">
                <a:solidFill>
                  <a:srgbClr val="161616"/>
                </a:solidFill>
              </a:defRPr>
            </a:pPr>
            <a:r>
              <a:t>To protect native trout, wild trout, salmon and their watersheds from the impacts of climate change by:</a:t>
            </a:r>
          </a:p>
          <a:p>
            <a:pPr defTabSz="877801">
              <a:spcBef>
                <a:spcPts val="200"/>
              </a:spcBef>
              <a:defRPr sz="1727">
                <a:solidFill>
                  <a:srgbClr val="161616"/>
                </a:solidFill>
              </a:defRPr>
            </a:pPr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Designing projects to slow the harmful effects of temperature and rainfall extremes.</a:t>
            </a:r>
            <a:endParaRPr sz="1152"/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Incorporating climate change into your chapter’s strategic plan.</a:t>
            </a:r>
            <a:endParaRPr sz="1152"/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Promoting angler science— stream temperature and flow monitoring.</a:t>
            </a:r>
            <a:endParaRPr sz="1152"/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Discussing climate change with legislators during stream walks or in-district visits.</a:t>
            </a:r>
            <a:endParaRPr sz="1152"/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</a:p>
          <a:p>
            <a:pPr lvl="2" marL="1480399" indent="-179952" defTabSz="719815">
              <a:spcBef>
                <a:spcPts val="0"/>
              </a:spcBef>
              <a:buBlip>
                <a:blip r:embed="rId3"/>
              </a:buBlip>
              <a:defRPr sz="1536">
                <a:solidFill>
                  <a:srgbClr val="000000"/>
                </a:solidFill>
                <a:uFill>
                  <a:solidFill>
                    <a:srgbClr val="26282A"/>
                  </a:solidFill>
                </a:uFill>
              </a:defRPr>
            </a:pPr>
            <a:r>
              <a:t>Nonpartisan anglers’ voice on climate change adaptation and mitigation.</a:t>
            </a:r>
          </a:p>
        </p:txBody>
      </p:sp>
      <p:sp>
        <p:nvSpPr>
          <p:cNvPr id="4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Why Become a Climate Change Coordinator?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Picture Placeholder 7" descr="Picture Placeholder 7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029" r="0" b="1029"/>
          <a:stretch>
            <a:fillRect/>
          </a:stretch>
        </p:blipFill>
        <p:spPr>
          <a:xfrm>
            <a:off x="0" y="-1"/>
            <a:ext cx="9144000" cy="5143503"/>
          </a:xfrm>
          <a:prstGeom prst="rect">
            <a:avLst/>
          </a:prstGeom>
        </p:spPr>
      </p:pic>
      <p:sp>
        <p:nvSpPr>
          <p:cNvPr id="450" name="Text Placeholder 2"/>
          <p:cNvSpPr txBox="1"/>
          <p:nvPr>
            <p:ph type="body" idx="1"/>
          </p:nvPr>
        </p:nvSpPr>
        <p:spPr>
          <a:xfrm>
            <a:off x="1219200" y="907311"/>
            <a:ext cx="7613650" cy="384189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161616"/>
                </a:solidFill>
              </a:defRPr>
            </a:pPr>
            <a:r>
              <a:t>To </a:t>
            </a:r>
            <a:r>
              <a:t>help your chapter or council plan projects to address climate change, such as</a:t>
            </a:r>
            <a:r>
              <a:t>:</a:t>
            </a:r>
          </a:p>
          <a:p>
            <a:pPr>
              <a:defRPr sz="1800">
                <a:solidFill>
                  <a:srgbClr val="161616"/>
                </a:solidFill>
              </a:defRPr>
            </a:pPr>
          </a:p>
          <a:p>
            <a:pPr lvl="2">
              <a:defRPr sz="1600">
                <a:solidFill>
                  <a:srgbClr val="161616"/>
                </a:solidFill>
              </a:defRPr>
            </a:pPr>
            <a:r>
              <a:t>Improv</a:t>
            </a:r>
            <a:r>
              <a:t>ing</a:t>
            </a:r>
            <a:r>
              <a:t> climate change education/awareness messaging based on best available science.</a:t>
            </a:r>
            <a:endParaRPr>
              <a:solidFill>
                <a:schemeClr val="accent1">
                  <a:lumOff val="-9333"/>
                </a:schemeClr>
              </a:solidFill>
            </a:endParaRPr>
          </a:p>
          <a:p>
            <a:pPr lvl="3">
              <a:defRPr sz="1600">
                <a:solidFill>
                  <a:schemeClr val="accent1">
                    <a:lumOff val="-9333"/>
                  </a:schemeClr>
                </a:solidFill>
              </a:defRPr>
            </a:pPr>
          </a:p>
          <a:p>
            <a:pPr lvl="2">
              <a:defRPr sz="1600">
                <a:solidFill>
                  <a:srgbClr val="161616"/>
                </a:solidFill>
              </a:defRPr>
            </a:pPr>
            <a:r>
              <a:t>Positioning TU as a nonpartisan anglers' voice on climate change adaptation and mitigation.</a:t>
            </a:r>
            <a:endParaRPr>
              <a:solidFill>
                <a:schemeClr val="accent1">
                  <a:lumOff val="-9333"/>
                </a:schemeClr>
              </a:solidFill>
            </a:endParaRPr>
          </a:p>
          <a:p>
            <a:pPr lvl="3">
              <a:defRPr sz="1600">
                <a:solidFill>
                  <a:schemeClr val="accent1">
                    <a:lumOff val="-9333"/>
                  </a:schemeClr>
                </a:solidFill>
              </a:defRPr>
            </a:pPr>
          </a:p>
          <a:p>
            <a:pPr lvl="2">
              <a:defRPr sz="1600">
                <a:solidFill>
                  <a:srgbClr val="161616"/>
                </a:solidFill>
              </a:defRPr>
            </a:pPr>
            <a:r>
              <a:t>Encourag</a:t>
            </a:r>
            <a:r>
              <a:t>ing</a:t>
            </a:r>
            <a:r>
              <a:t> non-traditional members to join TU.</a:t>
            </a:r>
          </a:p>
        </p:txBody>
      </p:sp>
      <p:sp>
        <p:nvSpPr>
          <p:cNvPr id="4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Why Become a Climate Change Coordinator?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rimary responsibility:…"/>
          <p:cNvSpPr txBox="1"/>
          <p:nvPr/>
        </p:nvSpPr>
        <p:spPr>
          <a:xfrm>
            <a:off x="1399734" y="-70089"/>
            <a:ext cx="7421455" cy="967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Primary responsibility: 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Communicate consistent TU science based message to raise awareness or to advocate for a Trout Unlimited position. </a:t>
            </a:r>
          </a:p>
        </p:txBody>
      </p:sp>
      <p:sp>
        <p:nvSpPr>
          <p:cNvPr id="454" name="Stay current on TU national climate change policies and keep chapters/councils informed…"/>
          <p:cNvSpPr txBox="1"/>
          <p:nvPr/>
        </p:nvSpPr>
        <p:spPr>
          <a:xfrm>
            <a:off x="647112" y="2981642"/>
            <a:ext cx="8019565" cy="192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50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Stay current on TU national climate change policies and keep chapters/councils informed</a:t>
            </a:r>
          </a:p>
          <a:p>
            <a:pPr marL="150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50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Coordinate education and local non-partisan advocacy for members and the public on local support for policies and bills.</a:t>
            </a:r>
          </a:p>
          <a:p>
            <a:pPr marL="150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50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Good communication skills and a basic understanding of climate change are beneficial.</a:t>
            </a:r>
          </a:p>
          <a:p>
            <a:pPr marL="150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50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Climate change can be divisive so be respectful of other’s opinions. </a:t>
            </a:r>
          </a:p>
        </p:txBody>
      </p:sp>
      <p:sp>
        <p:nvSpPr>
          <p:cNvPr id="455" name="Slide Number"/>
          <p:cNvSpPr txBox="1"/>
          <p:nvPr>
            <p:ph type="sldNum" sz="quarter" idx="4294967295"/>
          </p:nvPr>
        </p:nvSpPr>
        <p:spPr>
          <a:xfrm>
            <a:off x="6364304" y="4632642"/>
            <a:ext cx="18889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Become familiar with and share:…"/>
          <p:cNvSpPr txBox="1"/>
          <p:nvPr/>
        </p:nvSpPr>
        <p:spPr>
          <a:xfrm>
            <a:off x="1749992" y="-70092"/>
            <a:ext cx="7071194" cy="155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Become familiar with and share:</a:t>
            </a:r>
          </a:p>
          <a:p>
            <a:pPr marL="190500" indent="-190500" defTabSz="557783">
              <a:buSzPct val="100000"/>
              <a:buChar char="•"/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Tools and resources on the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t>Climate Change Workgroup page.</a:t>
            </a:r>
            <a:endParaRPr>
              <a:solidFill>
                <a:srgbClr val="0433FF"/>
              </a:solidFill>
              <a:uFill>
                <a:solidFill>
                  <a:srgbClr val="0433FF"/>
                </a:solidFill>
              </a:uFill>
            </a:endParaRPr>
          </a:p>
          <a:p>
            <a:pPr marL="190500" indent="-190500" defTabSz="557783">
              <a:buSzPct val="100000"/>
              <a:buChar char="•"/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Science on emissions from burning fossil fuels, alternatives to fossil fuels, and proposals to help transition from fossil fuel to low carbon energy alternatives.</a:t>
            </a:r>
          </a:p>
        </p:txBody>
      </p:sp>
      <p:sp>
        <p:nvSpPr>
          <p:cNvPr id="458" name="Coordinate with the following volunteer and climate change resources:…"/>
          <p:cNvSpPr txBox="1"/>
          <p:nvPr/>
        </p:nvSpPr>
        <p:spPr>
          <a:xfrm>
            <a:off x="2076054" y="3093601"/>
            <a:ext cx="6796288" cy="2529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marL="260682" indent="-108284" defTabSz="365758">
              <a:buSzPct val="100000"/>
              <a:buChar char="•"/>
              <a:defRPr sz="12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lvl="1" marL="260682" indent="-10828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lvl="1" marL="260682" indent="-10828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5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</a:t>
            </a:r>
            <a:r>
              <a:rPr>
                <a:uFill>
                  <a:solidFill>
                    <a:srgbClr val="FFFFFF"/>
                  </a:solidFill>
                </a:uFill>
              </a:rPr>
              <a:t>oordinate with the following volunteer and climate change resources: </a:t>
            </a:r>
          </a:p>
          <a:p>
            <a:pPr lvl="2" marL="912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NLC Climate Change Workgroup</a:t>
            </a:r>
          </a:p>
          <a:p>
            <a:pPr lvl="2" marL="912394" indent="-150394" defTabSz="365758">
              <a:buSzPct val="100000"/>
              <a:buChar char="•"/>
              <a:defRPr sz="15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Volunteers Ops (Beverly Smith, Jeff Yates, Maggie Human)</a:t>
            </a:r>
          </a:p>
          <a:p>
            <a:pPr lvl="2" marL="912394" indent="-150394" defTabSz="365758">
              <a:buSzPct val="100000"/>
              <a:buChar char="•"/>
              <a:defRPr sz="15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Science </a:t>
            </a:r>
            <a:r>
              <a:rPr>
                <a:uFill>
                  <a:solidFill>
                    <a:srgbClr val="FFFFFF"/>
                  </a:solidFill>
                </a:uFill>
              </a:rPr>
              <a:t>staff (Helen Neville) </a:t>
            </a:r>
            <a:endParaRPr sz="1200">
              <a:solidFill>
                <a:schemeClr val="accent1"/>
              </a:solidFill>
            </a:endParaRPr>
          </a:p>
          <a:p>
            <a:pPr marL="137160" indent="-137160" defTabSz="365758">
              <a:buSzPct val="100000"/>
              <a:buBlip>
                <a:blip r:embed="rId2"/>
              </a:buBlip>
              <a:defRPr sz="1200">
                <a:solidFill>
                  <a:schemeClr val="accent1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2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2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2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59" name="Slide Number"/>
          <p:cNvSpPr txBox="1"/>
          <p:nvPr>
            <p:ph type="sldNum" sz="quarter" idx="4294967295"/>
          </p:nvPr>
        </p:nvSpPr>
        <p:spPr>
          <a:xfrm>
            <a:off x="6364305" y="4632642"/>
            <a:ext cx="18889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A7A7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Actions:…"/>
          <p:cNvSpPr txBox="1"/>
          <p:nvPr/>
        </p:nvSpPr>
        <p:spPr>
          <a:xfrm>
            <a:off x="1471829" y="219403"/>
            <a:ext cx="7147133" cy="580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Actions:</a:t>
            </a:r>
          </a:p>
          <a:p>
            <a:pPr defTabSz="557783">
              <a:defRPr sz="11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 Communicate climate change awareness at the council/chapter “grassroots” level.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Coordinate with Conservation Chairs to design habitat projects that incorporate measures to slow climate change and adapt to temperature and rainfall extremes.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Foster communication between Climate Change Working Group and councils &amp; chapters.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Provide contacts for questions, tools, tips, and climate change facts.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2" name="Present Trout Unlimited Policy on Climate Change and Responsible Energy Development to Protect            Coldwater Fisheries during a meeting and include in the chapter/council newsletter.…"/>
          <p:cNvSpPr txBox="1"/>
          <p:nvPr/>
        </p:nvSpPr>
        <p:spPr>
          <a:xfrm>
            <a:off x="-47477" y="2731546"/>
            <a:ext cx="9238954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37160" indent="-137160" defTabSz="365758">
              <a:buSzPct val="100000"/>
              <a:buBlip>
                <a:blip r:embed="rId2"/>
              </a:buBlip>
              <a:defRPr b="1"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b="1"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b="1"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b="1"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b="1"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b="1"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b="1" sz="10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. </a:t>
            </a:r>
          </a:p>
        </p:txBody>
      </p:sp>
      <p:sp>
        <p:nvSpPr>
          <p:cNvPr id="463" name="Slide Number"/>
          <p:cNvSpPr txBox="1"/>
          <p:nvPr>
            <p:ph type="sldNum" sz="quarter" idx="4294967295"/>
          </p:nvPr>
        </p:nvSpPr>
        <p:spPr>
          <a:xfrm>
            <a:off x="6364304" y="4632642"/>
            <a:ext cx="18889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Actions:…"/>
          <p:cNvSpPr txBox="1"/>
          <p:nvPr/>
        </p:nvSpPr>
        <p:spPr>
          <a:xfrm>
            <a:off x="1674054" y="302454"/>
            <a:ext cx="7147133" cy="405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Actions</a:t>
            </a:r>
            <a:r>
              <a:t> 2</a:t>
            </a:r>
            <a:r>
              <a:t>:</a:t>
            </a:r>
          </a:p>
          <a:p>
            <a:pPr defTabSz="557783">
              <a:defRPr sz="11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Engage in streamside conversations about the impact of higher temperatures, flooding and drout on fishing.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Organize a stream tour/fishing event incorporating climate discussion for elected officials.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Participate in monthly Climate Change Work Group calls.</a:t>
            </a: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6" name="Present Trout Unlimited Policy on Climate Change and Responsible Energy Development to Protect            Coldwater Fisheries during a meeting and include in the chapter/council newsletter.…"/>
          <p:cNvSpPr txBox="1"/>
          <p:nvPr/>
        </p:nvSpPr>
        <p:spPr>
          <a:xfrm>
            <a:off x="-47477" y="2731546"/>
            <a:ext cx="9238954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37160" indent="-137160" defTabSz="365758">
              <a:buSzPct val="100000"/>
              <a:buBlip>
                <a:blip r:embed="rId2"/>
              </a:buBlip>
              <a:defRPr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0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. </a:t>
            </a:r>
          </a:p>
        </p:txBody>
      </p:sp>
      <p:sp>
        <p:nvSpPr>
          <p:cNvPr id="467" name="Slide Number"/>
          <p:cNvSpPr txBox="1"/>
          <p:nvPr>
            <p:ph type="sldNum" sz="quarter" idx="4294967295"/>
          </p:nvPr>
        </p:nvSpPr>
        <p:spPr>
          <a:xfrm>
            <a:off x="6364304" y="4632642"/>
            <a:ext cx="18889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One More Action to Consider:"/>
          <p:cNvSpPr txBox="1"/>
          <p:nvPr/>
        </p:nvSpPr>
        <p:spPr>
          <a:xfrm>
            <a:off x="1795051" y="47787"/>
            <a:ext cx="6908256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557783">
              <a:defRPr sz="19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One More Action to Consider:</a:t>
            </a:r>
          </a:p>
        </p:txBody>
      </p:sp>
      <p:sp>
        <p:nvSpPr>
          <p:cNvPr id="470" name="Consider partnering with other organizations, such as Citizens’ Climate Lobby, to promote climate legislation consistent with TU’s mission to reduce emissions and preserve coldwater fisheries by:…"/>
          <p:cNvSpPr txBox="1"/>
          <p:nvPr/>
        </p:nvSpPr>
        <p:spPr>
          <a:xfrm>
            <a:off x="53562" y="2765225"/>
            <a:ext cx="9238954" cy="218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20" indent="-160420" defTabSz="365758">
              <a:buSzPct val="100000"/>
              <a:buChar char="•"/>
              <a:defRPr sz="11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60420" indent="-160420" defTabSz="365758">
              <a:buSzPct val="100000"/>
              <a:buChar char="•"/>
              <a:defRPr sz="16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Consider partnering with organizations, such as Citizens’ Climate Lobby, to promote climate legislation to reduce emissions and preserve coldwater fisheries by:</a:t>
            </a:r>
          </a:p>
          <a:p>
            <a:pPr lvl="1" marL="541421" indent="-160420" defTabSz="365758">
              <a:buSzPct val="100000"/>
              <a:buChar char="•"/>
              <a:defRPr sz="16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 Advocating, </a:t>
            </a:r>
          </a:p>
          <a:p>
            <a:pPr lvl="1" marL="541421" indent="-160420" defTabSz="365758">
              <a:buSzPct val="100000"/>
              <a:buChar char="•"/>
              <a:defRPr sz="16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Making presentations,</a:t>
            </a:r>
          </a:p>
          <a:p>
            <a:pPr lvl="1" marL="541421" indent="-160420" defTabSz="365758">
              <a:buSzPct val="100000"/>
              <a:buChar char="•"/>
              <a:defRPr sz="16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Calling legislators, </a:t>
            </a:r>
          </a:p>
          <a:p>
            <a:pPr lvl="1" marL="541421" indent="-160420" defTabSz="365758">
              <a:buSzPct val="100000"/>
              <a:buChar char="•"/>
              <a:defRPr sz="1600"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Writing op-eds and letters to the editor.</a:t>
            </a:r>
          </a:p>
          <a:p>
            <a:pPr marL="137160" indent="-137160" defTabSz="365758">
              <a:buSzPct val="100000"/>
              <a:buBlip>
                <a:blip r:embed="rId2"/>
              </a:buBlip>
              <a:defRPr sz="120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Gill Sans MT"/>
                <a:cs typeface="Gill Sans MT"/>
                <a:sym typeface="Gill Sans MT"/>
              </a:defRPr>
            </a:pPr>
          </a:p>
          <a:p>
            <a:pPr marL="137160" indent="-137160" defTabSz="365758">
              <a:buSzPct val="100000"/>
              <a:buBlip>
                <a:blip r:embed="rId2"/>
              </a:buBlip>
              <a:defRPr sz="1000">
                <a:solidFill>
                  <a:schemeClr val="accent1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71" name="Slide Number"/>
          <p:cNvSpPr txBox="1"/>
          <p:nvPr>
            <p:ph type="sldNum" sz="quarter" idx="4294967295"/>
          </p:nvPr>
        </p:nvSpPr>
        <p:spPr>
          <a:xfrm>
            <a:off x="6364304" y="4632642"/>
            <a:ext cx="18889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_TU">
  <a:themeElements>
    <a:clrScheme name="Theme2_TU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00FF"/>
      </a:hlink>
      <a:folHlink>
        <a:srgbClr val="FF00FF"/>
      </a:folHlink>
    </a:clrScheme>
    <a:fontScheme name="Theme2_T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eme2_T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_TU">
  <a:themeElements>
    <a:clrScheme name="Theme2_T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00FF"/>
      </a:hlink>
      <a:folHlink>
        <a:srgbClr val="FF00FF"/>
      </a:folHlink>
    </a:clrScheme>
    <a:fontScheme name="Theme2_T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eme2_T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